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  <p:sldMasterId id="2147483699" r:id="rId2"/>
  </p:sldMasterIdLst>
  <p:notesMasterIdLst>
    <p:notesMasterId r:id="rId9"/>
  </p:notesMasterIdLst>
  <p:sldIdLst>
    <p:sldId id="256" r:id="rId3"/>
    <p:sldId id="259" r:id="rId4"/>
    <p:sldId id="257" r:id="rId5"/>
    <p:sldId id="260" r:id="rId6"/>
    <p:sldId id="258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1" autoAdjust="0"/>
    <p:restoredTop sz="97340" autoAdjust="0"/>
  </p:normalViewPr>
  <p:slideViewPr>
    <p:cSldViewPr>
      <p:cViewPr varScale="1">
        <p:scale>
          <a:sx n="80" d="100"/>
          <a:sy n="80" d="100"/>
        </p:scale>
        <p:origin x="17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8DA5352-B8C1-4691-AF2D-2A09DF366C73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D419836-67AE-45C7-BC9D-6F96DA6140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51720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158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22958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31695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6869605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173351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2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4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6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9715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我心中饑渴地愛慕著耶穌，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I have a longing in my heart for Jesus, 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我心中饑渴地愛慕著祂； 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I have a longing in my heart for Him; 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雖然我知道祂常在我身旁， 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Although I know His presence lingers near me, 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我仍要渴望見著祂的面。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I have a longing just to see His face.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62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H563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渴慕耶穌</a:t>
            </a:r>
            <a:r>
              <a:rPr lang="zh-CN" altLang="en-US" sz="2800" b="1" dirty="0">
                <a:latin typeface="Arial Narrow" pitchFamily="34" charset="0"/>
                <a:ea typeface="宋体" pitchFamily="2" charset="-122"/>
              </a:rPr>
              <a:t> </a:t>
            </a:r>
            <a:br>
              <a:rPr lang="zh-CN" altLang="en-US" sz="28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LONGING FOR JESUS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心中渴慕著耶穌，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Longing, longing for Jesus,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我心中饑渴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地愛慕耶穌；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have a longing in my heart for Him;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但求接近祂，常與祂同在，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Just to be near Him, to feel His presence,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我心中饑渴地愛慕耶穌。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have a longing in my heart for Him.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我心中渴望能夠追隨耶穌，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have a longing just to walk with Jesus,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我心中渴望祂親手提挈；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have a longing just to hold His hand;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使我感到祂親自帶領著我，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know He’s there forever near to guide me,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感到祂的愛永遠不離開。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know His love will never let me go.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心中渴慕著耶穌，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Longing, longing for Jesus,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我心中饑渴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地愛慕耶穌；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have a longing in my heart for Him;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但求接近祂，常與祂同在，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Just to be near Him, to feel His presence,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我心中饑渴地愛慕耶穌。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have a longing in my heart for Him.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也許並不知道誰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是耶穌，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you who do not know this man named Jesus,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還沒享受人生的最樂；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You’ve never lived or found life’s greatest joy;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阿，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能否接受祂作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救主，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won’t you now take Him as Lord and Savior,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領受祂豐盛無量的恩典？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know the fullness of His matchless love?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心中渴慕著耶穌，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Longing, longing for Jesus,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我心中饑渴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地愛慕耶穌；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have a longing in my heart for Him;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但求接近祂，常與祂同在，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Just to be near Him, to feel His presence,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我心中饑渴地愛慕耶穌。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have a longing in my heart for Him.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205</TotalTime>
  <Words>502</Words>
  <Application>Microsoft Office PowerPoint</Application>
  <PresentationFormat>On-screen Show (16:9)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H563  渴慕耶穌  LONGING FOR JESUS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H563 渴慕耶穌 LONGING FOR JESUS</dc:title>
  <dc:subject>Hymnary 聖徒詩歌</dc:subject>
  <dc:creator>Richard D. Baker</dc:creator>
  <cp:lastModifiedBy>Timothy Liang</cp:lastModifiedBy>
  <cp:revision>26</cp:revision>
  <dcterms:created xsi:type="dcterms:W3CDTF">2000-09-27T05:13:17Z</dcterms:created>
  <dcterms:modified xsi:type="dcterms:W3CDTF">2017-08-06T13:37:01Z</dcterms:modified>
</cp:coreProperties>
</file>